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BÁSICO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Proteção contra incêndio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básicos em situações de emergência com inflamáveis;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2486</TotalTime>
  <Words>211</Words>
  <Application>Microsoft Office PowerPoint</Application>
  <PresentationFormat>Personalizar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361</cp:revision>
  <cp:lastPrinted>2023-01-18T11:46:20Z</cp:lastPrinted>
  <dcterms:created xsi:type="dcterms:W3CDTF">1996-09-21T19:33:27Z</dcterms:created>
  <dcterms:modified xsi:type="dcterms:W3CDTF">2024-08-21T11:32:37Z</dcterms:modified>
</cp:coreProperties>
</file>